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76" r:id="rId6"/>
    <p:sldId id="291" r:id="rId7"/>
    <p:sldId id="289" r:id="rId8"/>
    <p:sldId id="277" r:id="rId9"/>
    <p:sldId id="294" r:id="rId10"/>
    <p:sldId id="295" r:id="rId11"/>
    <p:sldId id="278" r:id="rId12"/>
    <p:sldId id="282" r:id="rId13"/>
    <p:sldId id="281" r:id="rId14"/>
    <p:sldId id="280" r:id="rId15"/>
    <p:sldId id="279" r:id="rId16"/>
    <p:sldId id="283" r:id="rId17"/>
    <p:sldId id="284" r:id="rId18"/>
    <p:sldId id="286" r:id="rId19"/>
    <p:sldId id="285" r:id="rId20"/>
    <p:sldId id="287" r:id="rId21"/>
    <p:sldId id="290" r:id="rId22"/>
    <p:sldId id="293" r:id="rId23"/>
    <p:sldId id="292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7675E-692A-4AAD-BA70-C0474F81813E}" v="32" dt="2024-04-16T04:30:13.963"/>
    <p1510:client id="{B249995F-0174-4E46-86C1-B367BF85A02A}" v="10" dt="2024-04-16T04:26:17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Hoi Yeung" userId="S::s.yeung579@mybvc.ca::cacd073e-300b-42df-9080-84cca554517a" providerId="AD" clId="Web-{B249995F-0174-4E46-86C1-B367BF85A02A}"/>
    <pc:docChg chg="addSld modSld">
      <pc:chgData name="Sai Hoi Yeung" userId="S::s.yeung579@mybvc.ca::cacd073e-300b-42df-9080-84cca554517a" providerId="AD" clId="Web-{B249995F-0174-4E46-86C1-B367BF85A02A}" dt="2024-04-16T04:26:17.899" v="8"/>
      <pc:docMkLst>
        <pc:docMk/>
      </pc:docMkLst>
      <pc:sldChg chg="addSp delSp modSp">
        <pc:chgData name="Sai Hoi Yeung" userId="S::s.yeung579@mybvc.ca::cacd073e-300b-42df-9080-84cca554517a" providerId="AD" clId="Web-{B249995F-0174-4E46-86C1-B367BF85A02A}" dt="2024-04-16T04:26:11.227" v="7"/>
        <pc:sldMkLst>
          <pc:docMk/>
          <pc:sldMk cId="2963984024" sldId="277"/>
        </pc:sldMkLst>
        <pc:picChg chg="add mod">
          <ac:chgData name="Sai Hoi Yeung" userId="S::s.yeung579@mybvc.ca::cacd073e-300b-42df-9080-84cca554517a" providerId="AD" clId="Web-{B249995F-0174-4E46-86C1-B367BF85A02A}" dt="2024-04-16T04:26:11.227" v="7"/>
          <ac:picMkLst>
            <pc:docMk/>
            <pc:sldMk cId="2963984024" sldId="277"/>
            <ac:picMk id="3" creationId="{84E2F54F-5BDD-7DA8-925A-090B85847DA2}"/>
          </ac:picMkLst>
        </pc:picChg>
        <pc:picChg chg="del">
          <ac:chgData name="Sai Hoi Yeung" userId="S::s.yeung579@mybvc.ca::cacd073e-300b-42df-9080-84cca554517a" providerId="AD" clId="Web-{B249995F-0174-4E46-86C1-B367BF85A02A}" dt="2024-04-16T04:25:36.196" v="0"/>
          <ac:picMkLst>
            <pc:docMk/>
            <pc:sldMk cId="2963984024" sldId="277"/>
            <ac:picMk id="4" creationId="{28FCA7AE-678F-8B14-3EC1-D6B83895F639}"/>
          </ac:picMkLst>
        </pc:picChg>
      </pc:sldChg>
      <pc:sldChg chg="add replId">
        <pc:chgData name="Sai Hoi Yeung" userId="S::s.yeung579@mybvc.ca::cacd073e-300b-42df-9080-84cca554517a" providerId="AD" clId="Web-{B249995F-0174-4E46-86C1-B367BF85A02A}" dt="2024-04-16T04:26:17.899" v="8"/>
        <pc:sldMkLst>
          <pc:docMk/>
          <pc:sldMk cId="1737735839" sldId="294"/>
        </pc:sldMkLst>
      </pc:sldChg>
    </pc:docChg>
  </pc:docChgLst>
  <pc:docChgLst>
    <pc:chgData name="Sai Hoi Yeung" userId="S::s.yeung579@mybvc.ca::cacd073e-300b-42df-9080-84cca554517a" providerId="AD" clId="Web-{0087675E-692A-4AAD-BA70-C0474F81813E}"/>
    <pc:docChg chg="addSld modSld">
      <pc:chgData name="Sai Hoi Yeung" userId="S::s.yeung579@mybvc.ca::cacd073e-300b-42df-9080-84cca554517a" providerId="AD" clId="Web-{0087675E-692A-4AAD-BA70-C0474F81813E}" dt="2024-04-16T04:30:13.963" v="29" actId="1076"/>
      <pc:docMkLst>
        <pc:docMk/>
      </pc:docMkLst>
      <pc:sldChg chg="modSp">
        <pc:chgData name="Sai Hoi Yeung" userId="S::s.yeung579@mybvc.ca::cacd073e-300b-42df-9080-84cca554517a" providerId="AD" clId="Web-{0087675E-692A-4AAD-BA70-C0474F81813E}" dt="2024-04-16T04:29:45.446" v="24" actId="1076"/>
        <pc:sldMkLst>
          <pc:docMk/>
          <pc:sldMk cId="3118896143" sldId="278"/>
        </pc:sldMkLst>
        <pc:picChg chg="mod">
          <ac:chgData name="Sai Hoi Yeung" userId="S::s.yeung579@mybvc.ca::cacd073e-300b-42df-9080-84cca554517a" providerId="AD" clId="Web-{0087675E-692A-4AAD-BA70-C0474F81813E}" dt="2024-04-16T04:29:45.446" v="24" actId="1076"/>
          <ac:picMkLst>
            <pc:docMk/>
            <pc:sldMk cId="3118896143" sldId="278"/>
            <ac:picMk id="4" creationId="{10E919E5-D83E-E033-94C6-9B13953ADFDC}"/>
          </ac:picMkLst>
        </pc:picChg>
      </pc:sldChg>
      <pc:sldChg chg="modSp">
        <pc:chgData name="Sai Hoi Yeung" userId="S::s.yeung579@mybvc.ca::cacd073e-300b-42df-9080-84cca554517a" providerId="AD" clId="Web-{0087675E-692A-4AAD-BA70-C0474F81813E}" dt="2024-04-16T04:30:13.963" v="29" actId="1076"/>
        <pc:sldMkLst>
          <pc:docMk/>
          <pc:sldMk cId="1855184991" sldId="279"/>
        </pc:sldMkLst>
        <pc:picChg chg="mod">
          <ac:chgData name="Sai Hoi Yeung" userId="S::s.yeung579@mybvc.ca::cacd073e-300b-42df-9080-84cca554517a" providerId="AD" clId="Web-{0087675E-692A-4AAD-BA70-C0474F81813E}" dt="2024-04-16T04:30:13.963" v="29" actId="1076"/>
          <ac:picMkLst>
            <pc:docMk/>
            <pc:sldMk cId="1855184991" sldId="279"/>
            <ac:picMk id="4" creationId="{038B8C35-BF8D-216C-58E5-F5A245DE1E76}"/>
          </ac:picMkLst>
        </pc:picChg>
      </pc:sldChg>
      <pc:sldChg chg="modSp">
        <pc:chgData name="Sai Hoi Yeung" userId="S::s.yeung579@mybvc.ca::cacd073e-300b-42df-9080-84cca554517a" providerId="AD" clId="Web-{0087675E-692A-4AAD-BA70-C0474F81813E}" dt="2024-04-16T04:30:01.040" v="27" actId="1076"/>
        <pc:sldMkLst>
          <pc:docMk/>
          <pc:sldMk cId="4188754376" sldId="281"/>
        </pc:sldMkLst>
        <pc:picChg chg="mod">
          <ac:chgData name="Sai Hoi Yeung" userId="S::s.yeung579@mybvc.ca::cacd073e-300b-42df-9080-84cca554517a" providerId="AD" clId="Web-{0087675E-692A-4AAD-BA70-C0474F81813E}" dt="2024-04-16T04:30:01.040" v="27" actId="1076"/>
          <ac:picMkLst>
            <pc:docMk/>
            <pc:sldMk cId="4188754376" sldId="281"/>
            <ac:picMk id="4" creationId="{CD1AB193-1598-C702-AF96-3153364A1B60}"/>
          </ac:picMkLst>
        </pc:picChg>
      </pc:sldChg>
      <pc:sldChg chg="modSp">
        <pc:chgData name="Sai Hoi Yeung" userId="S::s.yeung579@mybvc.ca::cacd073e-300b-42df-9080-84cca554517a" providerId="AD" clId="Web-{0087675E-692A-4AAD-BA70-C0474F81813E}" dt="2024-04-16T04:29:54.697" v="25" actId="14100"/>
        <pc:sldMkLst>
          <pc:docMk/>
          <pc:sldMk cId="1388117939" sldId="282"/>
        </pc:sldMkLst>
        <pc:picChg chg="mod">
          <ac:chgData name="Sai Hoi Yeung" userId="S::s.yeung579@mybvc.ca::cacd073e-300b-42df-9080-84cca554517a" providerId="AD" clId="Web-{0087675E-692A-4AAD-BA70-C0474F81813E}" dt="2024-04-16T04:29:54.697" v="25" actId="14100"/>
          <ac:picMkLst>
            <pc:docMk/>
            <pc:sldMk cId="1388117939" sldId="282"/>
            <ac:picMk id="4" creationId="{909F6C6A-E8A1-3E2E-305B-1A1EDAAFBD17}"/>
          </ac:picMkLst>
        </pc:picChg>
      </pc:sldChg>
      <pc:sldChg chg="addSp delSp modSp">
        <pc:chgData name="Sai Hoi Yeung" userId="S::s.yeung579@mybvc.ca::cacd073e-300b-42df-9080-84cca554517a" providerId="AD" clId="Web-{0087675E-692A-4AAD-BA70-C0474F81813E}" dt="2024-04-16T04:28:02.883" v="4"/>
        <pc:sldMkLst>
          <pc:docMk/>
          <pc:sldMk cId="1737735839" sldId="294"/>
        </pc:sldMkLst>
        <pc:picChg chg="del">
          <ac:chgData name="Sai Hoi Yeung" userId="S::s.yeung579@mybvc.ca::cacd073e-300b-42df-9080-84cca554517a" providerId="AD" clId="Web-{0087675E-692A-4AAD-BA70-C0474F81813E}" dt="2024-04-16T04:27:49.382" v="0"/>
          <ac:picMkLst>
            <pc:docMk/>
            <pc:sldMk cId="1737735839" sldId="294"/>
            <ac:picMk id="3" creationId="{84E2F54F-5BDD-7DA8-925A-090B85847DA2}"/>
          </ac:picMkLst>
        </pc:picChg>
        <pc:picChg chg="add mod">
          <ac:chgData name="Sai Hoi Yeung" userId="S::s.yeung579@mybvc.ca::cacd073e-300b-42df-9080-84cca554517a" providerId="AD" clId="Web-{0087675E-692A-4AAD-BA70-C0474F81813E}" dt="2024-04-16T04:28:02.883" v="4"/>
          <ac:picMkLst>
            <pc:docMk/>
            <pc:sldMk cId="1737735839" sldId="294"/>
            <ac:picMk id="4" creationId="{10992E9C-74B2-6C01-8AFC-F3EC74FBA11D}"/>
          </ac:picMkLst>
        </pc:picChg>
      </pc:sldChg>
      <pc:sldChg chg="addSp delSp modSp add replId">
        <pc:chgData name="Sai Hoi Yeung" userId="S::s.yeung579@mybvc.ca::cacd073e-300b-42df-9080-84cca554517a" providerId="AD" clId="Web-{0087675E-692A-4AAD-BA70-C0474F81813E}" dt="2024-04-16T04:29:27.056" v="19"/>
        <pc:sldMkLst>
          <pc:docMk/>
          <pc:sldMk cId="4264477875" sldId="295"/>
        </pc:sldMkLst>
        <pc:picChg chg="add mod">
          <ac:chgData name="Sai Hoi Yeung" userId="S::s.yeung579@mybvc.ca::cacd073e-300b-42df-9080-84cca554517a" providerId="AD" clId="Web-{0087675E-692A-4AAD-BA70-C0474F81813E}" dt="2024-04-16T04:29:27.056" v="19"/>
          <ac:picMkLst>
            <pc:docMk/>
            <pc:sldMk cId="4264477875" sldId="295"/>
            <ac:picMk id="3" creationId="{A6DD530E-61BC-7632-3B13-AB490D183AB8}"/>
          </ac:picMkLst>
        </pc:picChg>
        <pc:picChg chg="del">
          <ac:chgData name="Sai Hoi Yeung" userId="S::s.yeung579@mybvc.ca::cacd073e-300b-42df-9080-84cca554517a" providerId="AD" clId="Web-{0087675E-692A-4AAD-BA70-C0474F81813E}" dt="2024-04-16T04:28:10.554" v="6"/>
          <ac:picMkLst>
            <pc:docMk/>
            <pc:sldMk cId="4264477875" sldId="295"/>
            <ac:picMk id="4" creationId="{10992E9C-74B2-6C01-8AFC-F3EC74FBA1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B94E2-98A1-3C2A-1F68-5A362009E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173C1F-E9AE-5C76-DD6C-7306299A0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C0A5C1-A643-DFE1-66EC-3935826CF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726D85-0697-B88A-9B52-2FE70D20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65A90F-8D72-9B9F-71A7-BED2E549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71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FC0E8-74F6-6041-040C-B6862170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212E6B-50BB-0DA6-4DEC-38716ADD3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B442B5-9A5B-1D3A-22FD-3AF0642E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8508F7-1C2A-413B-853B-701D8765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43E549-939E-C1CB-C654-E372A5D48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73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E677242-665A-EA70-4210-72F0B2E60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712267-18C8-A2E0-E53D-380005A5F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4762B-0434-959B-84B5-7D27306B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8DB642-D115-27A4-2C90-A4C215F5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2841A6-1719-5377-DA08-0A423DF1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03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2E37A7-2CC1-9D38-02B3-D588BFE20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57FFF7-FEBB-92B1-AB16-DEB46373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CEA12E-CE32-AB88-113B-BE2B9738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5BA8C3-4F2C-C4EB-A0BC-18318CB5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2B0A59-1858-A02C-2B10-9B24503A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40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45A52-6214-6880-0190-F3C28349F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E7B13-227E-C3F2-182D-23E598564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3C759F-54FE-1B27-0FEC-A9D36F83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CE5F94-7C56-AF2B-334B-37673D0F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A0AADD-C301-3B2E-AF12-0C658B73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959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C7308-1CE0-DD8E-E6BD-F9D004BD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AADCBC-ECAB-B293-89EE-39265BD30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ED6345D-AD73-0897-1526-199B50A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749E7BB-460C-432B-7124-388D8C12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D8FA12-1F52-5953-634E-4A4C99C7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627F20-0C51-EE12-EF41-23AF9FD2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976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3BE38-3981-C1A9-808B-BEE6337F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8D54A6-6739-E0C6-1353-5532E929B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6AFAE26-7EE0-1384-DF65-8F9BCAC51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104BBDF-BE4A-67D7-3FBB-612D97AA1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7D838BC-E7C5-9A8F-8743-E54E9AD9F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5204447-ADFB-1384-B57D-B4AFB4DF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EEC5C33-3EFA-08FC-FD3A-A3C765D1E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1A50C14-8EF3-29B5-76EB-585FC9D1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24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82751-79C2-A68F-1541-A1221C6B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D767A8-BD53-C72A-BFC3-209353A6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0F4F0F8-4F79-C361-75AA-429B7C001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610039-A3A9-C783-E672-4A5290D3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49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4D68DE-5F41-E6D8-A863-9868B645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94FFF5-68CC-D1DC-ADB6-D07F8699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73C47C-D181-2E79-7A3A-C1314CA9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49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52A052-91F3-8BC1-53E6-6178195E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132501-D571-343D-4DA3-9A09C5A2A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C395D9C-7B8A-893C-E246-5CC00FB84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969980-C293-E248-A764-912C8544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CE5FCF-DC1D-8868-76BA-E50A71586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07687F-E1B7-0B9F-31B7-5A4562CD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71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1FB23-5180-45D5-3B9F-B9CE430E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10B14B8-9B54-D941-BD69-8995534D3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2E3E47-807D-2CF6-5340-62CA64981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5F3B0D-4EDB-3791-9A1A-71CAC8245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02E2D6-A29B-6DF9-EA5E-CE50F0F5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5DA4CA-21DD-3CEE-0091-BCBD5013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47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7BA6760-1D25-A85C-7818-9355CF38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8C055F-C8EC-AFAC-9CF5-0FF4D5CAE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B45D0A-02CC-92EA-D4E1-B8E7683B4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8B486B-EEBE-4CB7-A200-9A0DDA0E08A4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C3994D-D770-07C1-56DB-862424BA5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FBBAB4-CB5C-E873-13CA-01E3055FA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27D2B5-ED0A-480B-A54F-849B0E6FCB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5CA673-BA14-CEAA-137B-AA4FE431366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1668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Classification: General</a:t>
            </a:r>
          </a:p>
        </p:txBody>
      </p:sp>
    </p:spTree>
    <p:extLst>
      <p:ext uri="{BB962C8B-B14F-4D97-AF65-F5344CB8AC3E}">
        <p14:creationId xmlns:p14="http://schemas.microsoft.com/office/powerpoint/2010/main" val="203231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3A7449-1AC1-85B3-988A-3552FB46E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836" y="0"/>
            <a:ext cx="5559950" cy="186922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4400" b="1" dirty="0"/>
              <a:t>Capstone Project: </a:t>
            </a:r>
            <a:r>
              <a:rPr lang="en-US" altLang="zh-TW" sz="4400" b="1" dirty="0" err="1"/>
              <a:t>InPower</a:t>
            </a:r>
            <a:r>
              <a:rPr lang="en-US" altLang="zh-TW" sz="4400" b="1" dirty="0"/>
              <a:t> Social Media Platform Project</a:t>
            </a:r>
            <a:endParaRPr lang="zh-TW" altLang="en-US" sz="44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5DDE48E-EA0A-28C9-EA9C-394B653D0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816" y="2191506"/>
            <a:ext cx="4620584" cy="2172108"/>
          </a:xfrm>
        </p:spPr>
        <p:txBody>
          <a:bodyPr>
            <a:noAutofit/>
          </a:bodyPr>
          <a:lstStyle/>
          <a:p>
            <a:pPr algn="l"/>
            <a:r>
              <a:rPr lang="en-US" altLang="zh-TW" sz="1800" b="1" dirty="0"/>
              <a:t>Team Members:</a:t>
            </a:r>
          </a:p>
          <a:p>
            <a:pPr algn="l"/>
            <a:r>
              <a:rPr lang="en-US" altLang="zh-TW" sz="1600" dirty="0"/>
              <a:t>Rohan Sharma</a:t>
            </a:r>
          </a:p>
          <a:p>
            <a:pPr algn="l"/>
            <a:r>
              <a:rPr lang="en-US" altLang="zh-TW" sz="1600" dirty="0" err="1"/>
              <a:t>Pradumn</a:t>
            </a:r>
            <a:r>
              <a:rPr lang="en-US" altLang="zh-TW" sz="1600" dirty="0"/>
              <a:t> Kumar .</a:t>
            </a:r>
          </a:p>
          <a:p>
            <a:pPr algn="l"/>
            <a:r>
              <a:rPr lang="en-US" altLang="zh-TW" sz="1600" dirty="0"/>
              <a:t>Irene Chan</a:t>
            </a:r>
          </a:p>
          <a:p>
            <a:pPr algn="l"/>
            <a:r>
              <a:rPr lang="en-US" altLang="zh-TW" sz="1600" dirty="0"/>
              <a:t>Ka Hing Ma</a:t>
            </a:r>
          </a:p>
          <a:p>
            <a:pPr algn="l"/>
            <a:r>
              <a:rPr lang="en-US" altLang="zh-TW" sz="1600" dirty="0"/>
              <a:t>Sai Hoi Yeung</a:t>
            </a:r>
            <a:endParaRPr lang="zh-TW" alt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4DB1F3DC-7A08-2B58-5AA7-177BEB5B8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9" r="2" b="3622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 descr="一張含有 圖形, 字型, 平面設計, 螢幕擷取畫面 的圖片&#10;&#10;自動產生的描述">
            <a:extLst>
              <a:ext uri="{FF2B5EF4-FFF2-40B4-BE49-F238E27FC236}">
                <a16:creationId xmlns:a16="http://schemas.microsoft.com/office/drawing/2014/main" id="{C3705BA3-B12F-3E82-14A5-B8A5BF294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16" y="5603634"/>
            <a:ext cx="2247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9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3" name="圖片 2" descr="一張含有 文字, 行動電話, 可攜式通訊裝置, 小工具 的圖片&#10;&#10;自動產生的描述">
            <a:extLst>
              <a:ext uri="{FF2B5EF4-FFF2-40B4-BE49-F238E27FC236}">
                <a16:creationId xmlns:a16="http://schemas.microsoft.com/office/drawing/2014/main" id="{A6DD530E-61BC-7632-3B13-AB490D18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11" y="2882137"/>
            <a:ext cx="5970741" cy="29935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47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0E919E5-D83E-E033-94C6-9B13953A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188" y="2940922"/>
            <a:ext cx="6011927" cy="2899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889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9F6C6A-E8A1-3E2E-305B-1A1EDAAFB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56" y="2921760"/>
            <a:ext cx="6270921" cy="29969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11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D1AB193-1598-C702-AF96-3153364A1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79" y="3065545"/>
            <a:ext cx="6218757" cy="29918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8754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AA05C99-821E-F606-1654-8F5DF1D1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19" y="2783921"/>
            <a:ext cx="6401474" cy="30673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59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38B8C35-BF8D-216C-58E5-F5A245DE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78" y="2882671"/>
            <a:ext cx="6231969" cy="2961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5184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2841C86-1731-7A30-AFC7-0A22A79F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862" y="2635272"/>
            <a:ext cx="6297038" cy="2995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1575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C4C51EB-9B64-1055-D660-F92407F3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19" y="2821964"/>
            <a:ext cx="6297038" cy="3019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73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3FC8516-05F1-0A59-64DF-54A8E480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697" y="2989098"/>
            <a:ext cx="5781368" cy="27765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905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FFE1741-6DBC-0D17-FDF7-385E309DB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381" y="2871061"/>
            <a:ext cx="6096000" cy="2920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30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A63AD0E-8B7B-E757-E0F1-8A951E05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Objectives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16B6CD38-13C0-EA09-9196-5DABE511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366A43-8B2F-8405-DE54-6841A585A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052" y="1984443"/>
            <a:ext cx="5729748" cy="2194267"/>
          </a:xfrm>
        </p:spPr>
        <p:txBody>
          <a:bodyPr>
            <a:normAutofit/>
          </a:bodyPr>
          <a:lstStyle/>
          <a:p>
            <a:r>
              <a:rPr lang="en-US" dirty="0"/>
              <a:t>Deliver a vibrant online platform featuring e-magazines and engaging blogs, delivering the freshest insights and trends.</a:t>
            </a:r>
          </a:p>
        </p:txBody>
      </p:sp>
    </p:spTree>
    <p:extLst>
      <p:ext uri="{BB962C8B-B14F-4D97-AF65-F5344CB8AC3E}">
        <p14:creationId xmlns:p14="http://schemas.microsoft.com/office/powerpoint/2010/main" val="380523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1569692-B572-6F80-FBB2-6AB443F17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38" y="2922101"/>
            <a:ext cx="6316686" cy="3025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36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CBC7040-29D4-DE2B-20CA-56961EC7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226" y="2594286"/>
            <a:ext cx="6052965" cy="2892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642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284B4D8-06EB-13B2-B064-CC94A315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82" y="2990068"/>
            <a:ext cx="6283883" cy="2961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5043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9F1C7CC-FD37-1012-6B5F-54645A9F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01" y="2927187"/>
            <a:ext cx="6242830" cy="2987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140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775" y="490532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Tools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0BE4C9-9BA5-432E-A297-D2239613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7972" y="1803154"/>
            <a:ext cx="2836083" cy="2629069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400" dirty="0"/>
              <a:t>React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400" dirty="0"/>
              <a:t>Node.js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400" dirty="0"/>
              <a:t>Microsoft Azure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400" dirty="0"/>
              <a:t>SQL Database</a:t>
            </a:r>
          </a:p>
        </p:txBody>
      </p:sp>
      <p:pic>
        <p:nvPicPr>
          <p:cNvPr id="10" name="圖片 9" descr="一張含有 螢幕擷取畫面, 電子藍, 圖形, 三角形 的圖片&#10;&#10;自動產生的描述">
            <a:extLst>
              <a:ext uri="{FF2B5EF4-FFF2-40B4-BE49-F238E27FC236}">
                <a16:creationId xmlns:a16="http://schemas.microsoft.com/office/drawing/2014/main" id="{FCBE8267-6D19-491D-6116-8AA3ADB4F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825" y="3330362"/>
            <a:ext cx="517390" cy="517390"/>
          </a:xfrm>
          <a:prstGeom prst="rect">
            <a:avLst/>
          </a:prstGeom>
        </p:spPr>
      </p:pic>
      <p:pic>
        <p:nvPicPr>
          <p:cNvPr id="13" name="圖片 12" descr="一張含有 符號, 圖形, 字型, 標誌 的圖片&#10;&#10;自動產生的描述">
            <a:extLst>
              <a:ext uri="{FF2B5EF4-FFF2-40B4-BE49-F238E27FC236}">
                <a16:creationId xmlns:a16="http://schemas.microsoft.com/office/drawing/2014/main" id="{8EE17947-456E-2310-3D58-92BFABB09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775" y="2583351"/>
            <a:ext cx="579489" cy="579489"/>
          </a:xfrm>
          <a:prstGeom prst="rect">
            <a:avLst/>
          </a:prstGeom>
        </p:spPr>
      </p:pic>
      <p:pic>
        <p:nvPicPr>
          <p:cNvPr id="17" name="圖片 16" descr="一張含有 圖形, 圓形, 藝術, 符號 的圖片&#10;&#10;自動產生的描述">
            <a:extLst>
              <a:ext uri="{FF2B5EF4-FFF2-40B4-BE49-F238E27FC236}">
                <a16:creationId xmlns:a16="http://schemas.microsoft.com/office/drawing/2014/main" id="{FE0CF589-D758-66C6-3005-94287EE32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825" y="1859728"/>
            <a:ext cx="595147" cy="517423"/>
          </a:xfrm>
          <a:prstGeom prst="rect">
            <a:avLst/>
          </a:prstGeom>
        </p:spPr>
      </p:pic>
      <p:pic>
        <p:nvPicPr>
          <p:cNvPr id="19" name="圖片 18" descr="一張含有 螢幕擷取畫面, 圖形, 圓形, 字型 的圖片&#10;&#10;自動產生的描述">
            <a:extLst>
              <a:ext uri="{FF2B5EF4-FFF2-40B4-BE49-F238E27FC236}">
                <a16:creationId xmlns:a16="http://schemas.microsoft.com/office/drawing/2014/main" id="{D074AA8D-9AF7-A1A6-6C3B-513092166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775" y="4050542"/>
            <a:ext cx="579489" cy="5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Challenges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0BE4C9-9BA5-432E-A297-D2239613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644336"/>
            <a:ext cx="5038509" cy="3408609"/>
          </a:xfrm>
        </p:spPr>
        <p:txBody>
          <a:bodyPr>
            <a:normAutofit lnSpcReduction="10000"/>
          </a:bodyPr>
          <a:lstStyle/>
          <a:p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Lack of a backend server to manage data processing and interactions between users and the platform.</a:t>
            </a:r>
          </a:p>
          <a:p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 database in place to store and organize the information required for seamless functionality.</a:t>
            </a:r>
          </a:p>
          <a:p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APIs are yet to be developed to facilitate communication between the frontend interfaces and the backend systems.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526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Solutions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0BE4C9-9BA5-432E-A297-D2239613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644336"/>
            <a:ext cx="5677606" cy="4192520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Drawing inspiration from the frontend interface, we've leveraged node.js to craft a robust backend server. </a:t>
            </a:r>
          </a:p>
          <a:p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Harnessing insights gleaned from the front end, we've established an SQL database hosted on the Microsoft Azure Cloud, ensuring scalability and reliability. </a:t>
            </a:r>
          </a:p>
          <a:p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Building upon the front-end insights, we've meticulously developed corresponding APIs to seamlessly retrieve and manage the data, enhancing user experience and efficiency.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08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36" y="2659237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535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653" y="2494167"/>
            <a:ext cx="5458838" cy="1699921"/>
          </a:xfrm>
        </p:spPr>
        <p:txBody>
          <a:bodyPr>
            <a:noAutofit/>
          </a:bodyPr>
          <a:lstStyle/>
          <a:p>
            <a:pPr algn="ctr"/>
            <a:r>
              <a:rPr lang="en-US" altLang="zh-TW" sz="6000" dirty="0"/>
              <a:t>Thank You!</a:t>
            </a:r>
            <a:br>
              <a:rPr lang="en-US" altLang="zh-TW" sz="6000" dirty="0"/>
            </a:br>
            <a:r>
              <a:rPr lang="en-US" altLang="zh-TW" sz="6000" dirty="0"/>
              <a:t>Q&amp;A</a:t>
            </a:r>
            <a:endParaRPr lang="zh-TW" altLang="en-US" sz="60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640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3" name="圖片 2" descr="一張含有 文字, 人的臉孔, 女人, 螢幕擷取畫面 的圖片&#10;&#10;自動產生的描述">
            <a:extLst>
              <a:ext uri="{FF2B5EF4-FFF2-40B4-BE49-F238E27FC236}">
                <a16:creationId xmlns:a16="http://schemas.microsoft.com/office/drawing/2014/main" id="{84E2F54F-5BDD-7DA8-925A-090B8584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642" y="2862646"/>
            <a:ext cx="6116878" cy="3063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3984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9953A-921B-BC7C-6909-F77ADFDD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內容版面配置區 4" descr="一張含有 圖形, 符號, 平面設計, 星星 的圖片&#10;&#10;自動產生的描述">
            <a:extLst>
              <a:ext uri="{FF2B5EF4-FFF2-40B4-BE49-F238E27FC236}">
                <a16:creationId xmlns:a16="http://schemas.microsoft.com/office/drawing/2014/main" id="{915DE586-B5B5-F47E-E87E-9D4E193A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26" y="511293"/>
            <a:ext cx="458849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圖片 3" descr="一張含有 文字, 螢幕擷取畫面, 人的臉孔 的圖片&#10;&#10;自動產生的描述">
            <a:extLst>
              <a:ext uri="{FF2B5EF4-FFF2-40B4-BE49-F238E27FC236}">
                <a16:creationId xmlns:a16="http://schemas.microsoft.com/office/drawing/2014/main" id="{10992E9C-74B2-6C01-8AFC-F3EC74FB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92" y="2851566"/>
            <a:ext cx="6252576" cy="31485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7735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197</Words>
  <Application>Microsoft Office PowerPoint</Application>
  <PresentationFormat>寬螢幕</PresentationFormat>
  <Paragraphs>40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Söhne</vt:lpstr>
      <vt:lpstr>Aptos</vt:lpstr>
      <vt:lpstr>Aptos Display</vt:lpstr>
      <vt:lpstr>Arial</vt:lpstr>
      <vt:lpstr>Calibri</vt:lpstr>
      <vt:lpstr>Office 佈景主題</vt:lpstr>
      <vt:lpstr>Capstone Project: InPower Social Media Platform Project</vt:lpstr>
      <vt:lpstr>Objectives</vt:lpstr>
      <vt:lpstr>Tools</vt:lpstr>
      <vt:lpstr>Challenges</vt:lpstr>
      <vt:lpstr>Solutions</vt:lpstr>
      <vt:lpstr>Demonstration</vt:lpstr>
      <vt:lpstr>Thank You! Q&amp;A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  <vt:lpstr>Layout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InPower Social Media Platform Project</dc:title>
  <dc:creator>Sai Hoi Yeung</dc:creator>
  <cp:lastModifiedBy>Sai Hoi Yeung</cp:lastModifiedBy>
  <cp:revision>25</cp:revision>
  <dcterms:created xsi:type="dcterms:W3CDTF">2024-04-16T00:04:54Z</dcterms:created>
  <dcterms:modified xsi:type="dcterms:W3CDTF">2024-04-17T18:50:56Z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0cf1ce-8cdf-4ab4-bc8c-1b18f9d490a2_Enabled">
    <vt:lpwstr>true</vt:lpwstr>
  </property>
  <property fmtid="{D5CDD505-2E9C-101B-9397-08002B2CF9AE}" pid="3" name="MSIP_Label_d50cf1ce-8cdf-4ab4-bc8c-1b18f9d490a2_SetDate">
    <vt:lpwstr>2024-04-16T02:25:33Z</vt:lpwstr>
  </property>
  <property fmtid="{D5CDD505-2E9C-101B-9397-08002B2CF9AE}" pid="4" name="MSIP_Label_d50cf1ce-8cdf-4ab4-bc8c-1b18f9d490a2_Method">
    <vt:lpwstr>Standard</vt:lpwstr>
  </property>
  <property fmtid="{D5CDD505-2E9C-101B-9397-08002B2CF9AE}" pid="5" name="MSIP_Label_d50cf1ce-8cdf-4ab4-bc8c-1b18f9d490a2_Name">
    <vt:lpwstr>General</vt:lpwstr>
  </property>
  <property fmtid="{D5CDD505-2E9C-101B-9397-08002B2CF9AE}" pid="6" name="MSIP_Label_d50cf1ce-8cdf-4ab4-bc8c-1b18f9d490a2_SiteId">
    <vt:lpwstr>8f11c6f4-648e-4c0c-bb99-96e8408a8e2a</vt:lpwstr>
  </property>
  <property fmtid="{D5CDD505-2E9C-101B-9397-08002B2CF9AE}" pid="7" name="MSIP_Label_d50cf1ce-8cdf-4ab4-bc8c-1b18f9d490a2_ActionId">
    <vt:lpwstr>ac58bf54-4054-4ef3-95a7-e612720c415e</vt:lpwstr>
  </property>
  <property fmtid="{D5CDD505-2E9C-101B-9397-08002B2CF9AE}" pid="8" name="MSIP_Label_d50cf1ce-8cdf-4ab4-bc8c-1b18f9d490a2_ContentBits">
    <vt:lpwstr>2</vt:lpwstr>
  </property>
  <property fmtid="{D5CDD505-2E9C-101B-9397-08002B2CF9AE}" pid="9" name="ClassificationContentMarkingFooterLocations">
    <vt:lpwstr>Office 佈景主題:8</vt:lpwstr>
  </property>
  <property fmtid="{D5CDD505-2E9C-101B-9397-08002B2CF9AE}" pid="10" name="ClassificationContentMarkingFooterText">
    <vt:lpwstr>Classification: General</vt:lpwstr>
  </property>
</Properties>
</file>